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  <p:sldId id="257" r:id="rId3"/>
    <p:sldId id="287" r:id="rId4"/>
    <p:sldId id="262" r:id="rId5"/>
    <p:sldId id="263" r:id="rId6"/>
    <p:sldId id="260" r:id="rId7"/>
    <p:sldId id="259" r:id="rId8"/>
    <p:sldId id="288" r:id="rId9"/>
    <p:sldId id="274" r:id="rId10"/>
    <p:sldId id="268" r:id="rId11"/>
    <p:sldId id="270" r:id="rId12"/>
    <p:sldId id="272" r:id="rId13"/>
    <p:sldId id="273" r:id="rId14"/>
    <p:sldId id="269" r:id="rId15"/>
    <p:sldId id="271" r:id="rId16"/>
    <p:sldId id="275" r:id="rId17"/>
    <p:sldId id="289" r:id="rId18"/>
    <p:sldId id="290" r:id="rId19"/>
    <p:sldId id="276" r:id="rId20"/>
    <p:sldId id="277" r:id="rId21"/>
  </p:sldIdLst>
  <p:sldSz cx="9144000" cy="6858000" type="screen4x3"/>
  <p:notesSz cx="6858000" cy="9144000"/>
  <p:embeddedFontLst>
    <p:embeddedFont>
      <p:font typeface="NikoshBAN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NikoshLightBAN" pitchFamily="2" charset="0"/>
      <p:regular r:id="rId27"/>
    </p:embeddedFont>
    <p:embeddedFont>
      <p:font typeface="Vrinda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33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3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3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31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14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55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02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86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0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A688-39EB-4FE9-9C09-64C8C48FC583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658C-D1DF-41BA-BB76-56CCF6A9F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5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0" y="22098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Lesson  1 of 5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7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8534400" cy="15209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112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en-US" sz="112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8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Text</a:t>
            </a:r>
            <a:r>
              <a:rPr lang="en-US" sz="112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112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কি?</a:t>
            </a:r>
            <a:r>
              <a:rPr lang="bn-BD" sz="4800" u="sng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4800" u="sng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64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64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sz="3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/>
            </a:r>
            <a:br>
              <a:rPr lang="bn-BD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</a:br>
            <a:endParaRPr lang="en-US" dirty="0"/>
          </a:p>
        </p:txBody>
      </p:sp>
      <p:pic>
        <p:nvPicPr>
          <p:cNvPr id="4" name="Picture 2" descr="G:\i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8486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114800"/>
            <a:ext cx="78486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4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:\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173844" cy="36119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65" y="533400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(Graphics)</a:t>
            </a:r>
            <a:r>
              <a:rPr lang="bn-BD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78740"/>
            <a:ext cx="817384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ছবি,ভাস্কর্য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ফটোগ্রাফ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ফটোগ্রাফ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09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609600"/>
            <a:ext cx="83820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5400" dirty="0"/>
          </a:p>
        </p:txBody>
      </p:sp>
      <p:pic>
        <p:nvPicPr>
          <p:cNvPr id="5" name="Picture 2" descr="G:\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590800" cy="2805757"/>
          </a:xfrm>
          <a:prstGeom prst="rect">
            <a:avLst/>
          </a:prstGeom>
          <a:noFill/>
        </p:spPr>
      </p:pic>
      <p:pic>
        <p:nvPicPr>
          <p:cNvPr id="6" name="Picture 3" descr="G:\MI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201" y="228600"/>
            <a:ext cx="2966199" cy="303068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6" y="2362200"/>
            <a:ext cx="2957944" cy="114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840060" y="457200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শব্দের  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Sound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?,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46944"/>
            <a:ext cx="83058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ভাষা,সঙ্গীতের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কলকাকলি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স্টেরিও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স্টেরিও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সারাউন্ড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43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G:\Singing A Bi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3352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:\Child Singing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219200"/>
            <a:ext cx="3276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7315200" y="1752600"/>
            <a:ext cx="1371600" cy="6096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315200" y="2362200"/>
            <a:ext cx="1371600" cy="6096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438400" y="1787236"/>
            <a:ext cx="533400" cy="533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15000" y="1787236"/>
            <a:ext cx="533400" cy="533400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66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:\3D t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33400"/>
            <a:ext cx="2819400" cy="2667000"/>
          </a:xfrm>
          <a:prstGeom prst="rect">
            <a:avLst/>
          </a:prstGeom>
          <a:noFill/>
        </p:spPr>
      </p:pic>
      <p:pic>
        <p:nvPicPr>
          <p:cNvPr id="6" name="Picture 5" descr="G:\Black Bo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00400"/>
            <a:ext cx="2819400" cy="26468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3200400"/>
            <a:ext cx="2819400" cy="26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ম</a:t>
            </a:r>
            <a:endParaRPr lang="en-US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086600" y="1066800"/>
            <a:ext cx="1447800" cy="6096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দ্বিমাত্রিক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086600" y="1676400"/>
            <a:ext cx="1447800" cy="6096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তৃমাত্রিক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086600" y="2286000"/>
            <a:ext cx="1447800" cy="6096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লিখিত ভাষা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086600" y="2895600"/>
            <a:ext cx="1447800" cy="6096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স্থির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533400"/>
            <a:ext cx="2819400" cy="2667000"/>
            <a:chOff x="1066800" y="533400"/>
            <a:chExt cx="2819400" cy="2667000"/>
          </a:xfrm>
        </p:grpSpPr>
        <p:sp>
          <p:nvSpPr>
            <p:cNvPr id="13" name="Rectangle 12"/>
            <p:cNvSpPr/>
            <p:nvPr/>
          </p:nvSpPr>
          <p:spPr>
            <a:xfrm>
              <a:off x="1066800" y="533400"/>
              <a:ext cx="2819400" cy="2667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G:\2D tex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838200"/>
              <a:ext cx="1752600" cy="1977736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457200" y="5791200"/>
            <a:ext cx="6248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 rot="8488045">
            <a:off x="3009899" y="762000"/>
            <a:ext cx="685800" cy="609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8488045">
            <a:off x="5678725" y="680644"/>
            <a:ext cx="685800" cy="609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8488045">
            <a:off x="5220613" y="3766995"/>
            <a:ext cx="685800" cy="609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8488045">
            <a:off x="2210713" y="3576244"/>
            <a:ext cx="685800" cy="609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42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2" descr="C:\Documents and Settings\TTCD38\Desktop\architectur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1"/>
            <a:ext cx="5905500" cy="2666999"/>
          </a:xfrm>
          <a:prstGeom prst="rect">
            <a:avLst/>
          </a:prstGeom>
          <a:noFill/>
        </p:spPr>
      </p:pic>
      <p:pic>
        <p:nvPicPr>
          <p:cNvPr id="6" name="Picture 3" descr="C:\Documents and Settings\TTCD38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1"/>
            <a:ext cx="5905500" cy="2438400"/>
          </a:xfrm>
          <a:prstGeom prst="rect">
            <a:avLst/>
          </a:prstGeom>
          <a:noFill/>
        </p:spPr>
      </p:pic>
      <p:sp>
        <p:nvSpPr>
          <p:cNvPr id="7" name="Round Diagonal Corner Rectangle 6"/>
          <p:cNvSpPr/>
          <p:nvPr/>
        </p:nvSpPr>
        <p:spPr>
          <a:xfrm>
            <a:off x="6934200" y="762000"/>
            <a:ext cx="16002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934200" y="1371600"/>
            <a:ext cx="16002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থ্রীডি 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59055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 rot="8223033">
            <a:off x="3505200" y="1524000"/>
            <a:ext cx="457200" cy="4572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8223033">
            <a:off x="4514082" y="3774400"/>
            <a:ext cx="457200" cy="4572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000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82" y="1524000"/>
            <a:ext cx="8305800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endParaRPr lang="en-US" sz="1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644205"/>
            <a:ext cx="8326582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মাল্টিমিডিয়ায় শব্দ,বর্ণ ও চিত্রের ৫টি করে বৈশিষ্ট্য 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পিসির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৮টি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5856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06604"/>
            <a:ext cx="82296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07140"/>
            <a:ext cx="82296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মাল্টিমিডিয়ায় বর্ণ,চিত্র ও শব্দের সমন্বয় পাঠকে আকর্ষনীয় করা তুলে , এ বিষয়ে দশটি বাক্য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19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305800" cy="6278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১.চলমান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এমিমেশন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২.মাল্টিমিডিয়া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বর্ণ,চিত্র,প্রোগ্রামিং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চিত্র,প্রোগ্রামিং,শব্দ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শব্দ,চিত্র,বর্ণ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চিত্র,শব্দ,প্রোগ্রামিং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শব্দ,চিত্র,বর্ণ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541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84872"/>
            <a:ext cx="81534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81534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মাল্টিমিডিয়ায় বর্ণ,চিত্র ও শব্দের সমন্বয়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25526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1000"/>
              <a:ext cx="85344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895836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66294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209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90600"/>
            <a:ext cx="75438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31855"/>
            <a:ext cx="754380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653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095851"/>
            <a:ext cx="8382000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58631"/>
            <a:ext cx="83820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প্রচলিত ধারনায় বর্ণ,চিত্র ও শব্দের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21880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G:\child_draw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120" y="1856509"/>
            <a:ext cx="231648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Man_Shouting_With_H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8001">
            <a:off x="3776851" y="4624794"/>
            <a:ext cx="2268930" cy="204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0" y="4749225"/>
            <a:ext cx="1828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endParaRPr lang="en-US" sz="32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311914"/>
            <a:ext cx="1828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54269"/>
            <a:ext cx="1828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র্ণ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2205254" cy="203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05000" y="533400"/>
            <a:ext cx="2514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98331"/>
            <a:ext cx="2266950" cy="2121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45833"/>
            <a:ext cx="2162175" cy="1914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30768"/>
            <a:ext cx="2133600" cy="2489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71409"/>
            <a:ext cx="2179320" cy="20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4-Point Star 2"/>
          <p:cNvSpPr/>
          <p:nvPr/>
        </p:nvSpPr>
        <p:spPr>
          <a:xfrm>
            <a:off x="2209800" y="1429032"/>
            <a:ext cx="723900" cy="659666"/>
          </a:xfrm>
          <a:prstGeom prst="star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3848100" y="4353575"/>
            <a:ext cx="723900" cy="659666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6072825" y="1526676"/>
            <a:ext cx="723900" cy="659666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640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3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78759"/>
            <a:ext cx="7848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মাল্টিমিডিয়ার মিডিয়াসমূহ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8486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02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38200"/>
            <a:ext cx="3962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" y="838200"/>
            <a:ext cx="3588326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752670"/>
            <a:ext cx="83058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বর্ণ,চিত্র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টিভি,ভিডিও,চলচ্চিত্র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017670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1143000" y="1605915"/>
            <a:ext cx="64769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27615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86001" y="2700429"/>
            <a:ext cx="4495800" cy="42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9602" y="2098357"/>
            <a:ext cx="0" cy="5686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42855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2855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42093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81799" y="26853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38401" y="4209366"/>
            <a:ext cx="4343400" cy="57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32105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134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অপর্যায়ক্রমিক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4658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সময়ভিত্তিক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47345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হাইপামিডিয়া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4658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ইন্টারঅ্যাক্টিভ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81799" y="3599765"/>
            <a:ext cx="1" cy="515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7800" y="762000"/>
            <a:ext cx="6400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শ্রণি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002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8001000" cy="5678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লিনিয়ার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লিনিয়ার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উভয়মুখী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ইন্টারঅ্যাক্টিভ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ইন্টাঅ্যাকটিভ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নির্ভরশীল,সে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অডিও,ভিডিও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864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542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NikoshBAN</vt:lpstr>
      <vt:lpstr>Calibri</vt:lpstr>
      <vt:lpstr>Wingdings</vt:lpstr>
      <vt:lpstr>NikoshLightBAN</vt:lpstr>
      <vt:lpstr>Vrinda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shaim</dc:creator>
  <cp:lastModifiedBy>MOSHA</cp:lastModifiedBy>
  <cp:revision>67</cp:revision>
  <dcterms:created xsi:type="dcterms:W3CDTF">2015-05-27T13:01:18Z</dcterms:created>
  <dcterms:modified xsi:type="dcterms:W3CDTF">2016-12-26T07:03:33Z</dcterms:modified>
</cp:coreProperties>
</file>